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3" r:id="rId7"/>
    <p:sldId id="264" r:id="rId8"/>
    <p:sldId id="258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7EC2E-A76F-44B8-9450-7E7AE7E16E11}" v="10" dt="2023-12-21T15:53:44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Rusca" userId="229f4ba2babb8fac" providerId="LiveId" clId="{0057EC2E-A76F-44B8-9450-7E7AE7E16E11}"/>
    <pc:docChg chg="undo custSel addSld modSld">
      <pc:chgData name="Davide Rusca" userId="229f4ba2babb8fac" providerId="LiveId" clId="{0057EC2E-A76F-44B8-9450-7E7AE7E16E11}" dt="2023-12-21T15:53:52.181" v="67" actId="26606"/>
      <pc:docMkLst>
        <pc:docMk/>
      </pc:docMkLst>
      <pc:sldChg chg="addSp delSp modSp mod">
        <pc:chgData name="Davide Rusca" userId="229f4ba2babb8fac" providerId="LiveId" clId="{0057EC2E-A76F-44B8-9450-7E7AE7E16E11}" dt="2023-12-21T15:50:42.559" v="2" actId="962"/>
        <pc:sldMkLst>
          <pc:docMk/>
          <pc:sldMk cId="451394052" sldId="259"/>
        </pc:sldMkLst>
        <pc:spChg chg="del">
          <ac:chgData name="Davide Rusca" userId="229f4ba2babb8fac" providerId="LiveId" clId="{0057EC2E-A76F-44B8-9450-7E7AE7E16E11}" dt="2023-12-21T15:50:40.760" v="0"/>
          <ac:spMkLst>
            <pc:docMk/>
            <pc:sldMk cId="451394052" sldId="259"/>
            <ac:spMk id="3" creationId="{F8B7B748-9F09-C4CA-19B3-A3789FA40057}"/>
          </ac:spMkLst>
        </pc:spChg>
        <pc:picChg chg="add mod">
          <ac:chgData name="Davide Rusca" userId="229f4ba2babb8fac" providerId="LiveId" clId="{0057EC2E-A76F-44B8-9450-7E7AE7E16E11}" dt="2023-12-21T15:50:42.559" v="2" actId="962"/>
          <ac:picMkLst>
            <pc:docMk/>
            <pc:sldMk cId="451394052" sldId="259"/>
            <ac:picMk id="5" creationId="{24DB4280-C361-6E3B-1433-4CE41B2E57AB}"/>
          </ac:picMkLst>
        </pc:picChg>
      </pc:sldChg>
      <pc:sldChg chg="addSp modSp mod">
        <pc:chgData name="Davide Rusca" userId="229f4ba2babb8fac" providerId="LiveId" clId="{0057EC2E-A76F-44B8-9450-7E7AE7E16E11}" dt="2023-12-21T15:51:16.013" v="11" actId="171"/>
        <pc:sldMkLst>
          <pc:docMk/>
          <pc:sldMk cId="2093881644" sldId="260"/>
        </pc:sldMkLst>
        <pc:picChg chg="add mod ord modCrop">
          <ac:chgData name="Davide Rusca" userId="229f4ba2babb8fac" providerId="LiveId" clId="{0057EC2E-A76F-44B8-9450-7E7AE7E16E11}" dt="2023-12-21T15:51:16.013" v="11" actId="171"/>
          <ac:picMkLst>
            <pc:docMk/>
            <pc:sldMk cId="2093881644" sldId="260"/>
            <ac:picMk id="4" creationId="{60538061-A8BD-7EE8-1160-C469AE948C86}"/>
          </ac:picMkLst>
        </pc:picChg>
      </pc:sldChg>
      <pc:sldChg chg="addSp delSp modSp new mod setBg">
        <pc:chgData name="Davide Rusca" userId="229f4ba2babb8fac" providerId="LiveId" clId="{0057EC2E-A76F-44B8-9450-7E7AE7E16E11}" dt="2023-12-21T15:53:52.181" v="67" actId="26606"/>
        <pc:sldMkLst>
          <pc:docMk/>
          <pc:sldMk cId="2797645817" sldId="263"/>
        </pc:sldMkLst>
        <pc:spChg chg="mod">
          <ac:chgData name="Davide Rusca" userId="229f4ba2babb8fac" providerId="LiveId" clId="{0057EC2E-A76F-44B8-9450-7E7AE7E16E11}" dt="2023-12-21T15:53:52.181" v="67" actId="26606"/>
          <ac:spMkLst>
            <pc:docMk/>
            <pc:sldMk cId="2797645817" sldId="263"/>
            <ac:spMk id="2" creationId="{801761EA-6126-39D2-5594-E3210358BD63}"/>
          </ac:spMkLst>
        </pc:spChg>
        <pc:spChg chg="del">
          <ac:chgData name="Davide Rusca" userId="229f4ba2babb8fac" providerId="LiveId" clId="{0057EC2E-A76F-44B8-9450-7E7AE7E16E11}" dt="2023-12-21T15:53:28.671" v="47"/>
          <ac:spMkLst>
            <pc:docMk/>
            <pc:sldMk cId="2797645817" sldId="263"/>
            <ac:spMk id="3" creationId="{EA5F5B76-C9BC-71AB-4337-536ED5424D14}"/>
          </ac:spMkLst>
        </pc:spChg>
        <pc:spChg chg="add del">
          <ac:chgData name="Davide Rusca" userId="229f4ba2babb8fac" providerId="LiveId" clId="{0057EC2E-A76F-44B8-9450-7E7AE7E16E11}" dt="2023-12-21T15:53:52.175" v="66" actId="26606"/>
          <ac:spMkLst>
            <pc:docMk/>
            <pc:sldMk cId="2797645817" sldId="263"/>
            <ac:spMk id="18" creationId="{C9442EE8-DA29-4284-9217-B456F8E83D2F}"/>
          </ac:spMkLst>
        </pc:spChg>
        <pc:spChg chg="add">
          <ac:chgData name="Davide Rusca" userId="229f4ba2babb8fac" providerId="LiveId" clId="{0057EC2E-A76F-44B8-9450-7E7AE7E16E11}" dt="2023-12-21T15:53:52.181" v="67" actId="26606"/>
          <ac:spMkLst>
            <pc:docMk/>
            <pc:sldMk cId="2797645817" sldId="263"/>
            <ac:spMk id="24" creationId="{72018E1B-E0B9-4440-AFF3-4112E50A2763}"/>
          </ac:spMkLst>
        </pc:spChg>
        <pc:grpChg chg="add del">
          <ac:chgData name="Davide Rusca" userId="229f4ba2babb8fac" providerId="LiveId" clId="{0057EC2E-A76F-44B8-9450-7E7AE7E16E11}" dt="2023-12-21T15:53:52.175" v="66" actId="26606"/>
          <ac:grpSpMkLst>
            <pc:docMk/>
            <pc:sldMk cId="2797645817" sldId="263"/>
            <ac:grpSpMk id="20" creationId="{F938B951-7EFC-40A2-B198-E73D39DFB3FC}"/>
          </ac:grpSpMkLst>
        </pc:grpChg>
        <pc:picChg chg="add mod">
          <ac:chgData name="Davide Rusca" userId="229f4ba2babb8fac" providerId="LiveId" clId="{0057EC2E-A76F-44B8-9450-7E7AE7E16E11}" dt="2023-12-21T15:53:52.181" v="67" actId="26606"/>
          <ac:picMkLst>
            <pc:docMk/>
            <pc:sldMk cId="2797645817" sldId="263"/>
            <ac:picMk id="5" creationId="{5D49568D-874A-A8B0-7FE8-87ABEF9846F2}"/>
          </ac:picMkLst>
        </pc:picChg>
        <pc:picChg chg="add del mod">
          <ac:chgData name="Davide Rusca" userId="229f4ba2babb8fac" providerId="LiveId" clId="{0057EC2E-A76F-44B8-9450-7E7AE7E16E11}" dt="2023-12-21T15:53:31.816" v="54" actId="478"/>
          <ac:picMkLst>
            <pc:docMk/>
            <pc:sldMk cId="2797645817" sldId="263"/>
            <ac:picMk id="7" creationId="{A2CE1D27-0AA0-1085-E475-45584C3430E4}"/>
          </ac:picMkLst>
        </pc:picChg>
        <pc:picChg chg="add mod ord">
          <ac:chgData name="Davide Rusca" userId="229f4ba2babb8fac" providerId="LiveId" clId="{0057EC2E-A76F-44B8-9450-7E7AE7E16E11}" dt="2023-12-21T15:53:52.181" v="67" actId="26606"/>
          <ac:picMkLst>
            <pc:docMk/>
            <pc:sldMk cId="2797645817" sldId="263"/>
            <ac:picMk id="9" creationId="{14A599CF-ABB7-64DA-46D7-E55E25462B30}"/>
          </ac:picMkLst>
        </pc:picChg>
        <pc:picChg chg="add mod">
          <ac:chgData name="Davide Rusca" userId="229f4ba2babb8fac" providerId="LiveId" clId="{0057EC2E-A76F-44B8-9450-7E7AE7E16E11}" dt="2023-12-21T15:53:52.181" v="67" actId="26606"/>
          <ac:picMkLst>
            <pc:docMk/>
            <pc:sldMk cId="2797645817" sldId="263"/>
            <ac:picMk id="11" creationId="{A00F5147-5D25-B83D-6466-FEF356B89334}"/>
          </ac:picMkLst>
        </pc:picChg>
        <pc:picChg chg="add mod">
          <ac:chgData name="Davide Rusca" userId="229f4ba2babb8fac" providerId="LiveId" clId="{0057EC2E-A76F-44B8-9450-7E7AE7E16E11}" dt="2023-12-21T15:53:52.181" v="67" actId="26606"/>
          <ac:picMkLst>
            <pc:docMk/>
            <pc:sldMk cId="2797645817" sldId="263"/>
            <ac:picMk id="13" creationId="{6FC90D09-F6E1-E21D-BE01-A40C40FC33F8}"/>
          </ac:picMkLst>
        </pc:picChg>
      </pc:sldChg>
      <pc:sldChg chg="addSp delSp modSp new mod setBg">
        <pc:chgData name="Davide Rusca" userId="229f4ba2babb8fac" providerId="LiveId" clId="{0057EC2E-A76F-44B8-9450-7E7AE7E16E11}" dt="2023-12-21T15:53:17.033" v="46" actId="5793"/>
        <pc:sldMkLst>
          <pc:docMk/>
          <pc:sldMk cId="2272786027" sldId="264"/>
        </pc:sldMkLst>
        <pc:spChg chg="mod">
          <ac:chgData name="Davide Rusca" userId="229f4ba2babb8fac" providerId="LiveId" clId="{0057EC2E-A76F-44B8-9450-7E7AE7E16E11}" dt="2023-12-21T15:52:13.832" v="38" actId="26606"/>
          <ac:spMkLst>
            <pc:docMk/>
            <pc:sldMk cId="2272786027" sldId="264"/>
            <ac:spMk id="2" creationId="{66C1929B-CA57-F5F8-E669-71227F39A3D0}"/>
          </ac:spMkLst>
        </pc:spChg>
        <pc:spChg chg="del">
          <ac:chgData name="Davide Rusca" userId="229f4ba2babb8fac" providerId="LiveId" clId="{0057EC2E-A76F-44B8-9450-7E7AE7E16E11}" dt="2023-12-21T15:52:04.703" v="31"/>
          <ac:spMkLst>
            <pc:docMk/>
            <pc:sldMk cId="2272786027" sldId="264"/>
            <ac:spMk id="3" creationId="{D901A383-6737-38A9-6086-799CDE82AD80}"/>
          </ac:spMkLst>
        </pc:spChg>
        <pc:spChg chg="add mod">
          <ac:chgData name="Davide Rusca" userId="229f4ba2babb8fac" providerId="LiveId" clId="{0057EC2E-A76F-44B8-9450-7E7AE7E16E11}" dt="2023-12-21T15:53:17.033" v="46" actId="5793"/>
          <ac:spMkLst>
            <pc:docMk/>
            <pc:sldMk cId="2272786027" sldId="264"/>
            <ac:spMk id="11" creationId="{85C45C70-DC81-9784-2007-D02D61CB9D25}"/>
          </ac:spMkLst>
        </pc:spChg>
        <pc:spChg chg="add">
          <ac:chgData name="Davide Rusca" userId="229f4ba2babb8fac" providerId="LiveId" clId="{0057EC2E-A76F-44B8-9450-7E7AE7E16E11}" dt="2023-12-21T15:52:13.832" v="38" actId="26606"/>
          <ac:spMkLst>
            <pc:docMk/>
            <pc:sldMk cId="2272786027" sldId="264"/>
            <ac:spMk id="12" creationId="{022BDE4A-8A20-4A69-9C5A-581C82036A4D}"/>
          </ac:spMkLst>
        </pc:spChg>
        <pc:picChg chg="add del mod">
          <ac:chgData name="Davide Rusca" userId="229f4ba2babb8fac" providerId="LiveId" clId="{0057EC2E-A76F-44B8-9450-7E7AE7E16E11}" dt="2023-12-21T15:52:24.318" v="40" actId="478"/>
          <ac:picMkLst>
            <pc:docMk/>
            <pc:sldMk cId="2272786027" sldId="264"/>
            <ac:picMk id="5" creationId="{13D6F209-29CD-6E2D-0664-8DCC4163D587}"/>
          </ac:picMkLst>
        </pc:picChg>
        <pc:picChg chg="add del mod">
          <ac:chgData name="Davide Rusca" userId="229f4ba2babb8fac" providerId="LiveId" clId="{0057EC2E-A76F-44B8-9450-7E7AE7E16E11}" dt="2023-12-21T15:52:24.318" v="40" actId="478"/>
          <ac:picMkLst>
            <pc:docMk/>
            <pc:sldMk cId="2272786027" sldId="264"/>
            <ac:picMk id="7" creationId="{5982C1F0-7C40-5F52-1AFA-59CB4C0C446C}"/>
          </ac:picMkLst>
        </pc:picChg>
        <pc:picChg chg="add mod">
          <ac:chgData name="Davide Rusca" userId="229f4ba2babb8fac" providerId="LiveId" clId="{0057EC2E-A76F-44B8-9450-7E7AE7E16E11}" dt="2023-12-21T15:52:21.534" v="39" actId="571"/>
          <ac:picMkLst>
            <pc:docMk/>
            <pc:sldMk cId="2272786027" sldId="264"/>
            <ac:picMk id="8" creationId="{B9CAC268-3B98-8381-FC4C-99F6E0B07258}"/>
          </ac:picMkLst>
        </pc:picChg>
        <pc:picChg chg="add mod">
          <ac:chgData name="Davide Rusca" userId="229f4ba2babb8fac" providerId="LiveId" clId="{0057EC2E-A76F-44B8-9450-7E7AE7E16E11}" dt="2023-12-21T15:52:21.534" v="39" actId="571"/>
          <ac:picMkLst>
            <pc:docMk/>
            <pc:sldMk cId="2272786027" sldId="264"/>
            <ac:picMk id="9" creationId="{18C47374-E439-9213-E7B9-FF3BF9F051EF}"/>
          </ac:picMkLst>
        </pc:picChg>
      </pc:sldChg>
    </pc:docChg>
  </pc:docChgLst>
  <pc:docChgLst>
    <pc:chgData name="Davide Rusca" userId="229f4ba2babb8fac" providerId="LiveId" clId="{452300D2-A404-4AA1-ADAD-01E674CC0E20}"/>
    <pc:docChg chg="undo custSel addSld modSld sldOrd">
      <pc:chgData name="Davide Rusca" userId="229f4ba2babb8fac" providerId="LiveId" clId="{452300D2-A404-4AA1-ADAD-01E674CC0E20}" dt="2023-08-17T15:53:19.187" v="487" actId="478"/>
      <pc:docMkLst>
        <pc:docMk/>
      </pc:docMkLst>
      <pc:sldChg chg="addSp delSp modSp new mod setBg">
        <pc:chgData name="Davide Rusca" userId="229f4ba2babb8fac" providerId="LiveId" clId="{452300D2-A404-4AA1-ADAD-01E674CC0E20}" dt="2023-08-17T14:23:50.215" v="414"/>
        <pc:sldMkLst>
          <pc:docMk/>
          <pc:sldMk cId="2959132233" sldId="256"/>
        </pc:sldMkLst>
        <pc:spChg chg="mod">
          <ac:chgData name="Davide Rusca" userId="229f4ba2babb8fac" providerId="LiveId" clId="{452300D2-A404-4AA1-ADAD-01E674CC0E20}" dt="2023-08-15T04:01:51.823" v="11" actId="20577"/>
          <ac:spMkLst>
            <pc:docMk/>
            <pc:sldMk cId="2959132233" sldId="256"/>
            <ac:spMk id="2" creationId="{651819D9-F5B5-E04A-EF47-DFB0CB674C7F}"/>
          </ac:spMkLst>
        </pc:spChg>
        <pc:spChg chg="del mod">
          <ac:chgData name="Davide Rusca" userId="229f4ba2babb8fac" providerId="LiveId" clId="{452300D2-A404-4AA1-ADAD-01E674CC0E20}" dt="2023-08-17T14:23:05.563" v="411" actId="478"/>
          <ac:spMkLst>
            <pc:docMk/>
            <pc:sldMk cId="2959132233" sldId="256"/>
            <ac:spMk id="3" creationId="{062367A5-EB8A-8F44-A512-40CAFAFFE57D}"/>
          </ac:spMkLst>
        </pc:spChg>
        <pc:spChg chg="add del mod">
          <ac:chgData name="Davide Rusca" userId="229f4ba2babb8fac" providerId="LiveId" clId="{452300D2-A404-4AA1-ADAD-01E674CC0E20}" dt="2023-08-17T14:23:10.286" v="412" actId="478"/>
          <ac:spMkLst>
            <pc:docMk/>
            <pc:sldMk cId="2959132233" sldId="256"/>
            <ac:spMk id="5" creationId="{572D0F7C-5DFD-E34D-AA90-24A747CA63A2}"/>
          </ac:spMkLst>
        </pc:spChg>
      </pc:sldChg>
      <pc:sldChg chg="addSp delSp modSp new mod">
        <pc:chgData name="Davide Rusca" userId="229f4ba2babb8fac" providerId="LiveId" clId="{452300D2-A404-4AA1-ADAD-01E674CC0E20}" dt="2023-08-17T14:11:25.406" v="352" actId="1076"/>
        <pc:sldMkLst>
          <pc:docMk/>
          <pc:sldMk cId="3010571988" sldId="257"/>
        </pc:sldMkLst>
        <pc:spChg chg="del">
          <ac:chgData name="Davide Rusca" userId="229f4ba2babb8fac" providerId="LiveId" clId="{452300D2-A404-4AA1-ADAD-01E674CC0E20}" dt="2023-08-15T04:03:06.418" v="46"/>
          <ac:spMkLst>
            <pc:docMk/>
            <pc:sldMk cId="3010571988" sldId="257"/>
            <ac:spMk id="3" creationId="{AB5FE7B9-4D9A-9B00-1F6C-0FEA17F25C3D}"/>
          </ac:spMkLst>
        </pc:spChg>
        <pc:spChg chg="add del mod">
          <ac:chgData name="Davide Rusca" userId="229f4ba2babb8fac" providerId="LiveId" clId="{452300D2-A404-4AA1-ADAD-01E674CC0E20}" dt="2023-08-15T04:02:59.096" v="45" actId="478"/>
          <ac:spMkLst>
            <pc:docMk/>
            <pc:sldMk cId="3010571988" sldId="257"/>
            <ac:spMk id="4" creationId="{B92397D3-AFB9-40AE-70C7-9616F617D062}"/>
          </ac:spMkLst>
        </pc:spChg>
        <pc:spChg chg="add mod">
          <ac:chgData name="Davide Rusca" userId="229f4ba2babb8fac" providerId="LiveId" clId="{452300D2-A404-4AA1-ADAD-01E674CC0E20}" dt="2023-08-17T14:11:25.406" v="352" actId="1076"/>
          <ac:spMkLst>
            <pc:docMk/>
            <pc:sldMk cId="3010571988" sldId="257"/>
            <ac:spMk id="7" creationId="{7433DFA3-843C-495E-FECE-5B865DAE9B2F}"/>
          </ac:spMkLst>
        </pc:spChg>
        <pc:picChg chg="add mod">
          <ac:chgData name="Davide Rusca" userId="229f4ba2babb8fac" providerId="LiveId" clId="{452300D2-A404-4AA1-ADAD-01E674CC0E20}" dt="2023-08-15T04:03:34.712" v="52" actId="1076"/>
          <ac:picMkLst>
            <pc:docMk/>
            <pc:sldMk cId="3010571988" sldId="257"/>
            <ac:picMk id="6" creationId="{12BE7138-791F-ED65-2AC7-8931A5053700}"/>
          </ac:picMkLst>
        </pc:picChg>
      </pc:sldChg>
      <pc:sldChg chg="addSp delSp modSp new mod ord">
        <pc:chgData name="Davide Rusca" userId="229f4ba2babb8fac" providerId="LiveId" clId="{452300D2-A404-4AA1-ADAD-01E674CC0E20}" dt="2023-08-17T15:53:19.187" v="487" actId="478"/>
        <pc:sldMkLst>
          <pc:docMk/>
          <pc:sldMk cId="3842365685" sldId="258"/>
        </pc:sldMkLst>
        <pc:spChg chg="mod">
          <ac:chgData name="Davide Rusca" userId="229f4ba2babb8fac" providerId="LiveId" clId="{452300D2-A404-4AA1-ADAD-01E674CC0E20}" dt="2023-08-15T04:05:56.028" v="91" actId="313"/>
          <ac:spMkLst>
            <pc:docMk/>
            <pc:sldMk cId="3842365685" sldId="258"/>
            <ac:spMk id="2" creationId="{7DBF948C-8460-3029-7E96-7B776132F099}"/>
          </ac:spMkLst>
        </pc:spChg>
        <pc:spChg chg="del">
          <ac:chgData name="Davide Rusca" userId="229f4ba2babb8fac" providerId="LiveId" clId="{452300D2-A404-4AA1-ADAD-01E674CC0E20}" dt="2023-08-15T04:04:57.704" v="90" actId="478"/>
          <ac:spMkLst>
            <pc:docMk/>
            <pc:sldMk cId="3842365685" sldId="258"/>
            <ac:spMk id="3" creationId="{700BA7FC-BE1E-BA30-A03E-1C3F96A5FBB0}"/>
          </ac:spMkLst>
        </pc:spChg>
        <pc:spChg chg="add del mod">
          <ac:chgData name="Davide Rusca" userId="229f4ba2babb8fac" providerId="LiveId" clId="{452300D2-A404-4AA1-ADAD-01E674CC0E20}" dt="2023-08-17T15:53:10.046" v="483" actId="478"/>
          <ac:spMkLst>
            <pc:docMk/>
            <pc:sldMk cId="3842365685" sldId="258"/>
            <ac:spMk id="6" creationId="{EA2A7CFA-3C93-0F8B-3D73-ED3ADCF2568B}"/>
          </ac:spMkLst>
        </pc:spChg>
        <pc:spChg chg="add del mod">
          <ac:chgData name="Davide Rusca" userId="229f4ba2babb8fac" providerId="LiveId" clId="{452300D2-A404-4AA1-ADAD-01E674CC0E20}" dt="2023-08-17T15:53:14.300" v="484" actId="478"/>
          <ac:spMkLst>
            <pc:docMk/>
            <pc:sldMk cId="3842365685" sldId="258"/>
            <ac:spMk id="8" creationId="{5DF1A11C-ADA9-334F-5F98-5CCFB2C21EC9}"/>
          </ac:spMkLst>
        </pc:spChg>
        <pc:spChg chg="add del mod">
          <ac:chgData name="Davide Rusca" userId="229f4ba2babb8fac" providerId="LiveId" clId="{452300D2-A404-4AA1-ADAD-01E674CC0E20}" dt="2023-08-17T15:53:16.168" v="485" actId="478"/>
          <ac:spMkLst>
            <pc:docMk/>
            <pc:sldMk cId="3842365685" sldId="258"/>
            <ac:spMk id="10" creationId="{326FD88A-278B-F61E-0218-25CF62A9CCB0}"/>
          </ac:spMkLst>
        </pc:spChg>
        <pc:spChg chg="add del mod">
          <ac:chgData name="Davide Rusca" userId="229f4ba2babb8fac" providerId="LiveId" clId="{452300D2-A404-4AA1-ADAD-01E674CC0E20}" dt="2023-08-17T15:53:17.755" v="486" actId="478"/>
          <ac:spMkLst>
            <pc:docMk/>
            <pc:sldMk cId="3842365685" sldId="258"/>
            <ac:spMk id="12" creationId="{3775C2F5-7B37-95CC-422C-AD765FC87B97}"/>
          </ac:spMkLst>
        </pc:spChg>
        <pc:spChg chg="add del mod">
          <ac:chgData name="Davide Rusca" userId="229f4ba2babb8fac" providerId="LiveId" clId="{452300D2-A404-4AA1-ADAD-01E674CC0E20}" dt="2023-08-17T15:53:19.187" v="487" actId="478"/>
          <ac:spMkLst>
            <pc:docMk/>
            <pc:sldMk cId="3842365685" sldId="258"/>
            <ac:spMk id="17" creationId="{BCF59A4A-35FF-D355-2E8B-E72A06D01A68}"/>
          </ac:spMkLst>
        </pc:spChg>
        <pc:picChg chg="add mod">
          <ac:chgData name="Davide Rusca" userId="229f4ba2babb8fac" providerId="LiveId" clId="{452300D2-A404-4AA1-ADAD-01E674CC0E20}" dt="2023-08-17T14:09:41.389" v="289" actId="1076"/>
          <ac:picMkLst>
            <pc:docMk/>
            <pc:sldMk cId="3842365685" sldId="258"/>
            <ac:picMk id="4" creationId="{38191DF0-7D7F-11A8-82B5-F9968E3E293B}"/>
          </ac:picMkLst>
        </pc:picChg>
        <pc:picChg chg="add mod">
          <ac:chgData name="Davide Rusca" userId="229f4ba2babb8fac" providerId="LiveId" clId="{452300D2-A404-4AA1-ADAD-01E674CC0E20}" dt="2023-08-17T14:08:30.876" v="277" actId="1076"/>
          <ac:picMkLst>
            <pc:docMk/>
            <pc:sldMk cId="3842365685" sldId="258"/>
            <ac:picMk id="5" creationId="{D13F2C5E-3CF9-18D9-FF9F-094B9A8246F8}"/>
          </ac:picMkLst>
        </pc:picChg>
        <pc:picChg chg="add mod">
          <ac:chgData name="Davide Rusca" userId="229f4ba2babb8fac" providerId="LiveId" clId="{452300D2-A404-4AA1-ADAD-01E674CC0E20}" dt="2023-08-17T14:08:58.705" v="283" actId="1076"/>
          <ac:picMkLst>
            <pc:docMk/>
            <pc:sldMk cId="3842365685" sldId="258"/>
            <ac:picMk id="7" creationId="{EE33B7FB-EEF2-5186-CF08-CB930F4E5D80}"/>
          </ac:picMkLst>
        </pc:picChg>
        <pc:picChg chg="add mod">
          <ac:chgData name="Davide Rusca" userId="229f4ba2babb8fac" providerId="LiveId" clId="{452300D2-A404-4AA1-ADAD-01E674CC0E20}" dt="2023-08-17T14:09:01.297" v="284" actId="1076"/>
          <ac:picMkLst>
            <pc:docMk/>
            <pc:sldMk cId="3842365685" sldId="258"/>
            <ac:picMk id="9" creationId="{4CD366A7-A08D-BD7D-3E83-6D75BB8DBA31}"/>
          </ac:picMkLst>
        </pc:picChg>
        <pc:picChg chg="add del mod">
          <ac:chgData name="Davide Rusca" userId="229f4ba2babb8fac" providerId="LiveId" clId="{452300D2-A404-4AA1-ADAD-01E674CC0E20}" dt="2023-08-17T15:52:07.165" v="439" actId="478"/>
          <ac:picMkLst>
            <pc:docMk/>
            <pc:sldMk cId="3842365685" sldId="258"/>
            <ac:picMk id="11" creationId="{16D420E6-F2DC-2073-4355-72BFE0DF719A}"/>
          </ac:picMkLst>
        </pc:picChg>
        <pc:picChg chg="add mod modCrop">
          <ac:chgData name="Davide Rusca" userId="229f4ba2babb8fac" providerId="LiveId" clId="{452300D2-A404-4AA1-ADAD-01E674CC0E20}" dt="2023-08-17T14:24:59.199" v="423" actId="732"/>
          <ac:picMkLst>
            <pc:docMk/>
            <pc:sldMk cId="3842365685" sldId="258"/>
            <ac:picMk id="14" creationId="{F4338A6A-1D71-98AC-DAF5-51159FD004ED}"/>
          </ac:picMkLst>
        </pc:picChg>
        <pc:picChg chg="add mod">
          <ac:chgData name="Davide Rusca" userId="229f4ba2babb8fac" providerId="LiveId" clId="{452300D2-A404-4AA1-ADAD-01E674CC0E20}" dt="2023-08-17T15:52:21.328" v="441" actId="207"/>
          <ac:picMkLst>
            <pc:docMk/>
            <pc:sldMk cId="3842365685" sldId="258"/>
            <ac:picMk id="16" creationId="{66E610EC-4FD1-67C8-D855-879281FDD1F4}"/>
          </ac:picMkLst>
        </pc:picChg>
      </pc:sldChg>
      <pc:sldChg chg="modSp new mod">
        <pc:chgData name="Davide Rusca" userId="229f4ba2babb8fac" providerId="LiveId" clId="{452300D2-A404-4AA1-ADAD-01E674CC0E20}" dt="2023-08-15T04:07:27.046" v="118" actId="20577"/>
        <pc:sldMkLst>
          <pc:docMk/>
          <pc:sldMk cId="451394052" sldId="259"/>
        </pc:sldMkLst>
        <pc:spChg chg="mod">
          <ac:chgData name="Davide Rusca" userId="229f4ba2babb8fac" providerId="LiveId" clId="{452300D2-A404-4AA1-ADAD-01E674CC0E20}" dt="2023-08-15T04:07:27.046" v="118" actId="20577"/>
          <ac:spMkLst>
            <pc:docMk/>
            <pc:sldMk cId="451394052" sldId="259"/>
            <ac:spMk id="2" creationId="{6F0854BA-BB84-6029-BED2-40774D658857}"/>
          </ac:spMkLst>
        </pc:spChg>
      </pc:sldChg>
      <pc:sldChg chg="addSp delSp modSp new mod">
        <pc:chgData name="Davide Rusca" userId="229f4ba2babb8fac" providerId="LiveId" clId="{452300D2-A404-4AA1-ADAD-01E674CC0E20}" dt="2023-08-15T04:08:14.138" v="139" actId="1076"/>
        <pc:sldMkLst>
          <pc:docMk/>
          <pc:sldMk cId="2093881644" sldId="260"/>
        </pc:sldMkLst>
        <pc:spChg chg="mod">
          <ac:chgData name="Davide Rusca" userId="229f4ba2babb8fac" providerId="LiveId" clId="{452300D2-A404-4AA1-ADAD-01E674CC0E20}" dt="2023-08-15T04:07:35.034" v="129" actId="20577"/>
          <ac:spMkLst>
            <pc:docMk/>
            <pc:sldMk cId="2093881644" sldId="260"/>
            <ac:spMk id="2" creationId="{AD7825CE-C1C8-34CD-D2BF-F47C5625CED8}"/>
          </ac:spMkLst>
        </pc:spChg>
        <pc:spChg chg="del">
          <ac:chgData name="Davide Rusca" userId="229f4ba2babb8fac" providerId="LiveId" clId="{452300D2-A404-4AA1-ADAD-01E674CC0E20}" dt="2023-08-15T04:07:47.412" v="130"/>
          <ac:spMkLst>
            <pc:docMk/>
            <pc:sldMk cId="2093881644" sldId="260"/>
            <ac:spMk id="3" creationId="{17225E90-ECD5-4ABC-359C-A2DF719E3C34}"/>
          </ac:spMkLst>
        </pc:spChg>
        <pc:picChg chg="add mod">
          <ac:chgData name="Davide Rusca" userId="229f4ba2babb8fac" providerId="LiveId" clId="{452300D2-A404-4AA1-ADAD-01E674CC0E20}" dt="2023-08-15T04:07:52.628" v="133" actId="1076"/>
          <ac:picMkLst>
            <pc:docMk/>
            <pc:sldMk cId="2093881644" sldId="260"/>
            <ac:picMk id="5" creationId="{F07D148B-2599-07AA-8C89-2987A14988E0}"/>
          </ac:picMkLst>
        </pc:picChg>
        <pc:picChg chg="add mod">
          <ac:chgData name="Davide Rusca" userId="229f4ba2babb8fac" providerId="LiveId" clId="{452300D2-A404-4AA1-ADAD-01E674CC0E20}" dt="2023-08-15T04:08:03.448" v="136" actId="1076"/>
          <ac:picMkLst>
            <pc:docMk/>
            <pc:sldMk cId="2093881644" sldId="260"/>
            <ac:picMk id="7" creationId="{E2BA7F92-9A5A-4BDB-52A5-4D0AB29BD7D0}"/>
          </ac:picMkLst>
        </pc:picChg>
        <pc:picChg chg="add mod">
          <ac:chgData name="Davide Rusca" userId="229f4ba2babb8fac" providerId="LiveId" clId="{452300D2-A404-4AA1-ADAD-01E674CC0E20}" dt="2023-08-15T04:08:14.138" v="139" actId="1076"/>
          <ac:picMkLst>
            <pc:docMk/>
            <pc:sldMk cId="2093881644" sldId="260"/>
            <ac:picMk id="9" creationId="{075BE01C-30BF-8164-65B1-6B8551731285}"/>
          </ac:picMkLst>
        </pc:picChg>
      </pc:sldChg>
      <pc:sldChg chg="addSp modSp new mod">
        <pc:chgData name="Davide Rusca" userId="229f4ba2babb8fac" providerId="LiveId" clId="{452300D2-A404-4AA1-ADAD-01E674CC0E20}" dt="2023-08-17T14:26:02.847" v="438" actId="1076"/>
        <pc:sldMkLst>
          <pc:docMk/>
          <pc:sldMk cId="800830785" sldId="261"/>
        </pc:sldMkLst>
        <pc:spChg chg="mod">
          <ac:chgData name="Davide Rusca" userId="229f4ba2babb8fac" providerId="LiveId" clId="{452300D2-A404-4AA1-ADAD-01E674CC0E20}" dt="2023-08-17T14:19:16.729" v="396" actId="122"/>
          <ac:spMkLst>
            <pc:docMk/>
            <pc:sldMk cId="800830785" sldId="261"/>
            <ac:spMk id="2" creationId="{6FB41EC6-AE78-DF0F-4C72-91BC21309548}"/>
          </ac:spMkLst>
        </pc:spChg>
        <pc:spChg chg="mod">
          <ac:chgData name="Davide Rusca" userId="229f4ba2babb8fac" providerId="LiveId" clId="{452300D2-A404-4AA1-ADAD-01E674CC0E20}" dt="2023-08-17T14:19:49.843" v="410" actId="14100"/>
          <ac:spMkLst>
            <pc:docMk/>
            <pc:sldMk cId="800830785" sldId="261"/>
            <ac:spMk id="3" creationId="{5EA51E80-B1CD-03FB-9806-EBA3FB413290}"/>
          </ac:spMkLst>
        </pc:spChg>
        <pc:picChg chg="add mod">
          <ac:chgData name="Davide Rusca" userId="229f4ba2babb8fac" providerId="LiveId" clId="{452300D2-A404-4AA1-ADAD-01E674CC0E20}" dt="2023-08-17T14:25:46.745" v="434" actId="1076"/>
          <ac:picMkLst>
            <pc:docMk/>
            <pc:sldMk cId="800830785" sldId="261"/>
            <ac:picMk id="5" creationId="{AE301509-E6A4-E438-C861-8B4A7FAB5339}"/>
          </ac:picMkLst>
        </pc:picChg>
        <pc:picChg chg="add mod">
          <ac:chgData name="Davide Rusca" userId="229f4ba2babb8fac" providerId="LiveId" clId="{452300D2-A404-4AA1-ADAD-01E674CC0E20}" dt="2023-08-17T14:25:53.746" v="436" actId="1076"/>
          <ac:picMkLst>
            <pc:docMk/>
            <pc:sldMk cId="800830785" sldId="261"/>
            <ac:picMk id="7" creationId="{AD94665F-9833-2640-8729-8A20D0D2D5EE}"/>
          </ac:picMkLst>
        </pc:picChg>
        <pc:picChg chg="add mod">
          <ac:chgData name="Davide Rusca" userId="229f4ba2babb8fac" providerId="LiveId" clId="{452300D2-A404-4AA1-ADAD-01E674CC0E20}" dt="2023-08-17T14:26:02.847" v="438" actId="1076"/>
          <ac:picMkLst>
            <pc:docMk/>
            <pc:sldMk cId="800830785" sldId="261"/>
            <ac:picMk id="9" creationId="{26BE550B-6C09-B03B-3A84-FA96CD4096CB}"/>
          </ac:picMkLst>
        </pc:picChg>
      </pc:sldChg>
      <pc:sldChg chg="addSp delSp modSp new mod">
        <pc:chgData name="Davide Rusca" userId="229f4ba2babb8fac" providerId="LiveId" clId="{452300D2-A404-4AA1-ADAD-01E674CC0E20}" dt="2023-08-17T14:24:17.051" v="416" actId="14100"/>
        <pc:sldMkLst>
          <pc:docMk/>
          <pc:sldMk cId="293084608" sldId="262"/>
        </pc:sldMkLst>
        <pc:spChg chg="mod">
          <ac:chgData name="Davide Rusca" userId="229f4ba2babb8fac" providerId="LiveId" clId="{452300D2-A404-4AA1-ADAD-01E674CC0E20}" dt="2023-08-15T04:11:28.779" v="275" actId="20577"/>
          <ac:spMkLst>
            <pc:docMk/>
            <pc:sldMk cId="293084608" sldId="262"/>
            <ac:spMk id="2" creationId="{5A87D226-82C7-5045-3879-77417F31D528}"/>
          </ac:spMkLst>
        </pc:spChg>
        <pc:spChg chg="del">
          <ac:chgData name="Davide Rusca" userId="229f4ba2babb8fac" providerId="LiveId" clId="{452300D2-A404-4AA1-ADAD-01E674CC0E20}" dt="2023-08-17T14:11:45.562" v="353" actId="478"/>
          <ac:spMkLst>
            <pc:docMk/>
            <pc:sldMk cId="293084608" sldId="262"/>
            <ac:spMk id="3" creationId="{C332AA3E-3F99-4ABE-DE60-A438F2219A3C}"/>
          </ac:spMkLst>
        </pc:spChg>
        <pc:spChg chg="add mod">
          <ac:chgData name="Davide Rusca" userId="229f4ba2babb8fac" providerId="LiveId" clId="{452300D2-A404-4AA1-ADAD-01E674CC0E20}" dt="2023-08-17T14:14:06.970" v="393" actId="1076"/>
          <ac:spMkLst>
            <pc:docMk/>
            <pc:sldMk cId="293084608" sldId="262"/>
            <ac:spMk id="13" creationId="{B2BD2811-CDA9-9A77-68B1-5A5433021167}"/>
          </ac:spMkLst>
        </pc:spChg>
        <pc:picChg chg="add mod">
          <ac:chgData name="Davide Rusca" userId="229f4ba2babb8fac" providerId="LiveId" clId="{452300D2-A404-4AA1-ADAD-01E674CC0E20}" dt="2023-08-17T14:24:12.872" v="415" actId="1076"/>
          <ac:picMkLst>
            <pc:docMk/>
            <pc:sldMk cId="293084608" sldId="262"/>
            <ac:picMk id="5" creationId="{6D520F3A-C34E-83DF-F80B-FC91BEBAEF8F}"/>
          </ac:picMkLst>
        </pc:picChg>
        <pc:cxnChg chg="add mod">
          <ac:chgData name="Davide Rusca" userId="229f4ba2babb8fac" providerId="LiveId" clId="{452300D2-A404-4AA1-ADAD-01E674CC0E20}" dt="2023-08-17T14:24:17.051" v="416" actId="14100"/>
          <ac:cxnSpMkLst>
            <pc:docMk/>
            <pc:sldMk cId="293084608" sldId="262"/>
            <ac:cxnSpMk id="7" creationId="{6911FBEF-585E-849E-C846-70268CAC45B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4FFD-6161-BFC3-8896-ECB93EFB5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6825E-2A92-85FE-11A0-FD2B07706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94FD7-FBEE-5F31-D7C9-CEB42571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A6DC3-9C31-754B-94F6-C9EAA621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1B252-2394-96C2-88A9-DB7AD1EB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6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81E0-ED0E-6E07-7BDF-9D8F161A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6BFFD-18AE-C0ED-7E1F-B59785DE9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0A48D-DC9B-2563-FADE-4DC534B6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730A8-84D3-D8DD-D902-0EB81E54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8A8EF-7DE4-370D-69F6-E863F694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23184-06E5-6D15-C51E-1044847B6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D348D-6568-DA93-E416-B8CFF766C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DFFB2-0B89-81D8-57B5-22070BAA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81687-1AB5-435A-D246-1989F634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833A-891F-868B-1EAA-48E155BF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5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727D-FF67-07DB-4695-D78BC565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F488-A530-71F0-0301-C9AC6885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28C01-149D-95F5-64F5-E847439F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016BF-1576-BBB2-8A26-BFC6DB0B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207B-7974-480E-0581-5AE3D24C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1112-1175-7561-F335-5FDE46959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23152-88BF-AE89-B82C-617B510A1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F65FC-93E5-934F-85E3-03655C48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BA28E-CDED-B90D-09CC-7407A612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2C19-AFFD-02CC-97B1-DCF6F25C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B63F-0A5D-2B26-567C-A56B520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03B0-246C-FC94-75FB-8490025A6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51F1E-581E-44A2-6E7B-E07347713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98949-BF79-F5B9-6726-BA5ADBF2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D7E32-38DE-40E7-7D47-931F70A5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D545D-6FF7-8A6B-A299-74654264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0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AC3E-E3BC-EF80-CB4D-0797AD3C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DC43B-DC72-5E49-72DC-B550C204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EC77D-4B88-6EC2-A8A7-B8ECFCAC2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37755-1452-0C53-2396-D4C2DFD86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C7E59-4854-B892-0F22-E17F12066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BE9F1-8AD3-1B45-B0A7-9566FA0A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4163F1-956D-DCDF-A33C-2DDCD976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3D80F-D9B6-B709-05B7-39388C64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0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E855-63DD-A882-2B86-FAF27EB6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1B2B3-D0CC-A576-CA84-A5CC6893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22E2D-3540-AF5A-D331-7B4FA01C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48161-DD98-6BC5-9589-D66CA86A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6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2796A-1D04-C948-C634-7ACCF9B0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30A40-1D58-23C1-AD43-4752B796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14B0D-C93C-1F2A-5542-D9324BB8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1BC6-E01F-9775-E1AD-579E8D2A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F7635-C025-F8E3-7966-F9C28123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3BE50-17A0-79D6-EF33-8687F3FD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1EBE4-DEE3-5379-97AD-40E92C91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212CE-2E20-2AC4-8C14-B9502E9C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52744-A939-65A1-4D0C-6ECCEF9C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B784-1690-16CA-4720-AE7E09E9D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995A0-1569-49C3-8605-566A49467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405A3-23A0-5D13-9384-99AB69E91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1B533-FD45-9AC4-8EBF-89059EA3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1BA4-9752-F403-0471-58A9E5A5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DF86-82E1-CCB7-686F-7883C06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3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425A77-BBEE-471F-0D09-AB877B9B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A150F-032E-04CC-4165-664FA9627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A91BA-1AB9-D1B0-F768-5E3D7A1D7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0566E-6179-41E7-9A4A-1AA6EFDC87AA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B287D-E3F3-4180-1579-F7C1AC242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3A9AA-9601-765B-8896-629F4F002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6CF2A-674C-42CF-891C-239EC3EB6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4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eb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19D9-F5B5-E04A-EF47-DFB0CB674C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QCRYPT</a:t>
            </a:r>
            <a:br>
              <a:rPr lang="en-US" dirty="0"/>
            </a:b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95913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3689-6156-B898-C0D0-19697E4C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BE7138-791F-ED65-2AC7-8931A5053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16" y="-229034"/>
            <a:ext cx="12666231" cy="73160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3DFA3-843C-495E-FECE-5B865DAE9B2F}"/>
              </a:ext>
            </a:extLst>
          </p:cNvPr>
          <p:cNvSpPr txBox="1"/>
          <p:nvPr/>
        </p:nvSpPr>
        <p:spPr>
          <a:xfrm>
            <a:off x="4309534" y="121028"/>
            <a:ext cx="337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VIGO</a:t>
            </a:r>
          </a:p>
        </p:txBody>
      </p:sp>
    </p:spTree>
    <p:extLst>
      <p:ext uri="{BB962C8B-B14F-4D97-AF65-F5344CB8AC3E}">
        <p14:creationId xmlns:p14="http://schemas.microsoft.com/office/powerpoint/2010/main" val="301057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D226-82C7-5045-3879-77417F31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Vigo?</a:t>
            </a:r>
          </a:p>
        </p:txBody>
      </p:sp>
      <p:pic>
        <p:nvPicPr>
          <p:cNvPr id="5" name="Picture 4" descr="A map of spain with different colored areas with Iberian Peninsula in the background&#10;&#10;Description automatically generated">
            <a:extLst>
              <a:ext uri="{FF2B5EF4-FFF2-40B4-BE49-F238E27FC236}">
                <a16:creationId xmlns:a16="http://schemas.microsoft.com/office/drawing/2014/main" id="{6D520F3A-C34E-83DF-F80B-FC91BEBA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81" y="1607608"/>
            <a:ext cx="4667452" cy="48852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11FBEF-585E-849E-C846-70268CAC45B2}"/>
              </a:ext>
            </a:extLst>
          </p:cNvPr>
          <p:cNvCxnSpPr>
            <a:cxnSpLocks/>
          </p:cNvCxnSpPr>
          <p:nvPr/>
        </p:nvCxnSpPr>
        <p:spPr>
          <a:xfrm flipV="1">
            <a:off x="2971800" y="2830749"/>
            <a:ext cx="1279187" cy="7591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BD2811-CDA9-9A77-68B1-5A5433021167}"/>
              </a:ext>
            </a:extLst>
          </p:cNvPr>
          <p:cNvSpPr txBox="1"/>
          <p:nvPr/>
        </p:nvSpPr>
        <p:spPr>
          <a:xfrm>
            <a:off x="1669336" y="3429000"/>
            <a:ext cx="212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it is! :)</a:t>
            </a:r>
          </a:p>
        </p:txBody>
      </p:sp>
    </p:spTree>
    <p:extLst>
      <p:ext uri="{BB962C8B-B14F-4D97-AF65-F5344CB8AC3E}">
        <p14:creationId xmlns:p14="http://schemas.microsoft.com/office/powerpoint/2010/main" val="29308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54BA-BB84-6029-BED2-40774D65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temperature</a:t>
            </a:r>
          </a:p>
        </p:txBody>
      </p:sp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24DB4280-C361-6E3B-1433-4CE41B2E5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5139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25CE-C1C8-34CD-D2BF-F47C5625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place</a:t>
            </a:r>
          </a:p>
        </p:txBody>
      </p:sp>
      <p:pic>
        <p:nvPicPr>
          <p:cNvPr id="5" name="Content Placeholder 4" descr="A group of people outside a building&#10;&#10;Description automatically generated">
            <a:extLst>
              <a:ext uri="{FF2B5EF4-FFF2-40B4-BE49-F238E27FC236}">
                <a16:creationId xmlns:a16="http://schemas.microsoft.com/office/drawing/2014/main" id="{F07D148B-2599-07AA-8C89-2987A1498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9" y="3877732"/>
            <a:ext cx="3786326" cy="2519363"/>
          </a:xfrm>
        </p:spPr>
      </p:pic>
      <p:pic>
        <p:nvPicPr>
          <p:cNvPr id="4" name="Picture 3" descr="A sunset over a beach&#10;&#10;Description automatically generated">
            <a:extLst>
              <a:ext uri="{FF2B5EF4-FFF2-40B4-BE49-F238E27FC236}">
                <a16:creationId xmlns:a16="http://schemas.microsoft.com/office/drawing/2014/main" id="{60538061-A8BD-7EE8-1160-C469AE948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0"/>
          <a:stretch/>
        </p:blipFill>
        <p:spPr>
          <a:xfrm>
            <a:off x="5773416" y="365125"/>
            <a:ext cx="5963692" cy="2835962"/>
          </a:xfrm>
          <a:prstGeom prst="rect">
            <a:avLst/>
          </a:prstGeom>
        </p:spPr>
      </p:pic>
      <p:pic>
        <p:nvPicPr>
          <p:cNvPr id="7" name="Picture 6" descr="A group of boats in a harbor&#10;&#10;Description automatically generated">
            <a:extLst>
              <a:ext uri="{FF2B5EF4-FFF2-40B4-BE49-F238E27FC236}">
                <a16:creationId xmlns:a16="http://schemas.microsoft.com/office/drawing/2014/main" id="{E2BA7F92-9A5A-4BDB-52A5-4D0AB29B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42327"/>
            <a:ext cx="4632724" cy="2675881"/>
          </a:xfrm>
          <a:prstGeom prst="rect">
            <a:avLst/>
          </a:prstGeom>
        </p:spPr>
      </p:pic>
      <p:pic>
        <p:nvPicPr>
          <p:cNvPr id="9" name="Picture 8" descr="A rocky coastline with a body of water and mountains&#10;&#10;Description automatically generated">
            <a:extLst>
              <a:ext uri="{FF2B5EF4-FFF2-40B4-BE49-F238E27FC236}">
                <a16:creationId xmlns:a16="http://schemas.microsoft.com/office/drawing/2014/main" id="{075BE01C-30BF-8164-65B1-6B8551731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2754028"/>
            <a:ext cx="5619077" cy="37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8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761EA-6126-39D2-5594-E3210358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18400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Good food</a:t>
            </a:r>
          </a:p>
        </p:txBody>
      </p:sp>
      <p:pic>
        <p:nvPicPr>
          <p:cNvPr id="5" name="Content Placeholder 4" descr="A plate of clams with a fork&#10;&#10;Description automatically generated">
            <a:extLst>
              <a:ext uri="{FF2B5EF4-FFF2-40B4-BE49-F238E27FC236}">
                <a16:creationId xmlns:a16="http://schemas.microsoft.com/office/drawing/2014/main" id="{5D49568D-874A-A8B0-7FE8-87ABEF98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1" r="4142" b="3"/>
          <a:stretch/>
        </p:blipFill>
        <p:spPr>
          <a:xfrm>
            <a:off x="182787" y="2558694"/>
            <a:ext cx="2827865" cy="3731891"/>
          </a:xfrm>
          <a:prstGeom prst="rect">
            <a:avLst/>
          </a:prstGeom>
        </p:spPr>
      </p:pic>
      <p:pic>
        <p:nvPicPr>
          <p:cNvPr id="11" name="Picture 10" descr="A piece of food on a plate&#10;&#10;Description automatically generated">
            <a:extLst>
              <a:ext uri="{FF2B5EF4-FFF2-40B4-BE49-F238E27FC236}">
                <a16:creationId xmlns:a16="http://schemas.microsoft.com/office/drawing/2014/main" id="{A00F5147-5D25-B83D-6466-FEF356B89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7" b="3"/>
          <a:stretch/>
        </p:blipFill>
        <p:spPr>
          <a:xfrm>
            <a:off x="3180760" y="2558694"/>
            <a:ext cx="2827865" cy="3731891"/>
          </a:xfrm>
          <a:prstGeom prst="rect">
            <a:avLst/>
          </a:prstGeom>
        </p:spPr>
      </p:pic>
      <p:pic>
        <p:nvPicPr>
          <p:cNvPr id="9" name="Picture 8" descr="A plate of food on a table&#10;&#10;Description automatically generated">
            <a:extLst>
              <a:ext uri="{FF2B5EF4-FFF2-40B4-BE49-F238E27FC236}">
                <a16:creationId xmlns:a16="http://schemas.microsoft.com/office/drawing/2014/main" id="{14A599CF-ABB7-64DA-46D7-E55E25462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r="23637" b="3"/>
          <a:stretch/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13" name="Picture 12" descr="A piece of meat in a pan&#10;&#10;Description automatically generated">
            <a:extLst>
              <a:ext uri="{FF2B5EF4-FFF2-40B4-BE49-F238E27FC236}">
                <a16:creationId xmlns:a16="http://schemas.microsoft.com/office/drawing/2014/main" id="{6FC90D09-F6E1-E21D-BE01-A40C40FC33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r="19757" b="1"/>
          <a:stretch/>
        </p:blipFill>
        <p:spPr>
          <a:xfrm>
            <a:off x="9176706" y="2558694"/>
            <a:ext cx="2827865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4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1929B-CA57-F5F8-E669-71227F39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</a:t>
            </a:r>
          </a:p>
        </p:txBody>
      </p:sp>
      <p:pic>
        <p:nvPicPr>
          <p:cNvPr id="8" name="Content Placeholder 4" descr="A building with many windows&#10;&#10;Description automatically generated">
            <a:extLst>
              <a:ext uri="{FF2B5EF4-FFF2-40B4-BE49-F238E27FC236}">
                <a16:creationId xmlns:a16="http://schemas.microsoft.com/office/drawing/2014/main" id="{B9CAC268-3B98-8381-FC4C-99F6E0B0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r="9987" b="3"/>
          <a:stretch/>
        </p:blipFill>
        <p:spPr>
          <a:xfrm>
            <a:off x="198741" y="1669554"/>
            <a:ext cx="5803323" cy="3890357"/>
          </a:xfrm>
          <a:prstGeom prst="rect">
            <a:avLst/>
          </a:prstGeom>
        </p:spPr>
      </p:pic>
      <p:pic>
        <p:nvPicPr>
          <p:cNvPr id="9" name="Picture 8" descr="A large auditorium with a large screen&#10;&#10;Description automatically generated">
            <a:extLst>
              <a:ext uri="{FF2B5EF4-FFF2-40B4-BE49-F238E27FC236}">
                <a16:creationId xmlns:a16="http://schemas.microsoft.com/office/drawing/2014/main" id="{18C47374-E439-9213-E7B9-FF3BF9F05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1" r="18816" b="-2"/>
          <a:stretch/>
        </p:blipFill>
        <p:spPr>
          <a:xfrm>
            <a:off x="6189934" y="1669554"/>
            <a:ext cx="5803323" cy="389035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C45C70-DC81-9784-2007-D02D61CB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51" y="5730323"/>
            <a:ext cx="10515600" cy="895279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Sede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Afundación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Vigo</a:t>
            </a:r>
          </a:p>
        </p:txBody>
      </p:sp>
    </p:spTree>
    <p:extLst>
      <p:ext uri="{BB962C8B-B14F-4D97-AF65-F5344CB8AC3E}">
        <p14:creationId xmlns:p14="http://schemas.microsoft.com/office/powerpoint/2010/main" val="227278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948C-8460-3029-7E96-7B776132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Committee</a:t>
            </a:r>
          </a:p>
        </p:txBody>
      </p:sp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D13F2C5E-3CF9-18D9-FF9F-094B9A82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5" y="1959300"/>
            <a:ext cx="2000188" cy="1882122"/>
          </a:xfrm>
          <a:prstGeom prst="rect">
            <a:avLst/>
          </a:prstGeom>
        </p:spPr>
      </p:pic>
      <p:pic>
        <p:nvPicPr>
          <p:cNvPr id="7" name="Picture 6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EE33B7FB-EEF2-5186-CF08-CB930F4E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84" y="1959298"/>
            <a:ext cx="2000188" cy="1882121"/>
          </a:xfrm>
          <a:prstGeom prst="rect">
            <a:avLst/>
          </a:prstGeom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4CD366A7-A08D-BD7D-3E83-6D75BB8DB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983" y="1959297"/>
            <a:ext cx="2000188" cy="1882121"/>
          </a:xfrm>
          <a:prstGeom prst="rect">
            <a:avLst/>
          </a:prstGeom>
        </p:spPr>
      </p:pic>
      <p:pic>
        <p:nvPicPr>
          <p:cNvPr id="4" name="Picture 3" descr="A person with glasses smiling&#10;&#10;Description automatically generated">
            <a:extLst>
              <a:ext uri="{FF2B5EF4-FFF2-40B4-BE49-F238E27FC236}">
                <a16:creationId xmlns:a16="http://schemas.microsoft.com/office/drawing/2014/main" id="{38191DF0-7D7F-11A8-82B5-F9968E3E2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82" y="1959297"/>
            <a:ext cx="2000188" cy="1882121"/>
          </a:xfrm>
          <a:prstGeom prst="rect">
            <a:avLst/>
          </a:prstGeom>
        </p:spPr>
      </p:pic>
      <p:pic>
        <p:nvPicPr>
          <p:cNvPr id="14" name="Picture 13" descr="A person in a red shirt&#10;&#10;Description automatically generated">
            <a:extLst>
              <a:ext uri="{FF2B5EF4-FFF2-40B4-BE49-F238E27FC236}">
                <a16:creationId xmlns:a16="http://schemas.microsoft.com/office/drawing/2014/main" id="{F4338A6A-1D71-98AC-DAF5-51159FD004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76"/>
          <a:stretch/>
        </p:blipFill>
        <p:spPr>
          <a:xfrm>
            <a:off x="9652929" y="1959297"/>
            <a:ext cx="1997257" cy="1882121"/>
          </a:xfrm>
          <a:prstGeom prst="rect">
            <a:avLst/>
          </a:prstGeom>
        </p:spPr>
      </p:pic>
      <p:pic>
        <p:nvPicPr>
          <p:cNvPr id="16" name="Picture 1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E610EC-4FD1-67C8-D855-879281FDD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576" y="5058383"/>
            <a:ext cx="3143610" cy="7919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236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1EC6-AE78-DF0F-4C72-91BC2130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Save the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1E80-B1CD-03FB-9806-EBA3FB41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3" y="2646891"/>
            <a:ext cx="10515600" cy="18150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September the 2</a:t>
            </a:r>
            <a:r>
              <a:rPr lang="en-US" baseline="30000" dirty="0"/>
              <a:t>nd</a:t>
            </a:r>
            <a:r>
              <a:rPr lang="en-US" dirty="0"/>
              <a:t>  to September the 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2024</a:t>
            </a:r>
            <a:endParaRPr lang="en-US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1509-E6A4-E438-C861-8B4A7FAB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87" y="5511979"/>
            <a:ext cx="8664691" cy="853514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AD94665F-9833-2640-8729-8A20D0D2D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97" y="4461933"/>
            <a:ext cx="2187130" cy="80779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6BE550B-6C09-B03B-3A84-FA96CD409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01" y="4452615"/>
            <a:ext cx="429043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36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Office Theme</vt:lpstr>
      <vt:lpstr>QCRYPT 2024</vt:lpstr>
      <vt:lpstr>PowerPoint Presentation</vt:lpstr>
      <vt:lpstr>Where is Vigo?</vt:lpstr>
      <vt:lpstr>Good temperature</vt:lpstr>
      <vt:lpstr>Nice place</vt:lpstr>
      <vt:lpstr>Good food</vt:lpstr>
      <vt:lpstr>Location</vt:lpstr>
      <vt:lpstr>ORGANIZATION Committee</vt:lpstr>
      <vt:lpstr>Save the 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QCRYPT 2024</dc:title>
  <dc:creator>Davide Rusca</dc:creator>
  <cp:lastModifiedBy>Davide Rusca</cp:lastModifiedBy>
  <cp:revision>1</cp:revision>
  <dcterms:created xsi:type="dcterms:W3CDTF">2023-08-15T04:01:42Z</dcterms:created>
  <dcterms:modified xsi:type="dcterms:W3CDTF">2023-12-21T15:53:57Z</dcterms:modified>
</cp:coreProperties>
</file>